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68" r:id="rId4"/>
    <p:sldId id="277" r:id="rId5"/>
    <p:sldId id="264" r:id="rId6"/>
    <p:sldId id="267" r:id="rId7"/>
    <p:sldId id="270" r:id="rId8"/>
    <p:sldId id="269" r:id="rId9"/>
    <p:sldId id="279" r:id="rId10"/>
    <p:sldId id="259" r:id="rId11"/>
    <p:sldId id="258" r:id="rId12"/>
    <p:sldId id="260" r:id="rId13"/>
    <p:sldId id="261" r:id="rId14"/>
    <p:sldId id="257" r:id="rId15"/>
    <p:sldId id="263" r:id="rId16"/>
    <p:sldId id="278" r:id="rId17"/>
    <p:sldId id="272" r:id="rId18"/>
    <p:sldId id="274" r:id="rId19"/>
    <p:sldId id="271" r:id="rId20"/>
    <p:sldId id="265" r:id="rId21"/>
    <p:sldId id="276" r:id="rId22"/>
    <p:sldId id="262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4E1885-04C3-4DEA-89DC-B262304D78B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7AB50A-239A-40BB-8195-0F19DECBB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357166"/>
            <a:ext cx="4857784" cy="1000132"/>
          </a:xfrm>
        </p:spPr>
        <p:txBody>
          <a:bodyPr>
            <a:normAutofit/>
          </a:bodyPr>
          <a:lstStyle/>
          <a:p>
            <a:r>
              <a:rPr lang="ru-RU" sz="1000" dirty="0" smtClean="0"/>
              <a:t>Муниципальное бюджетное дошкольное образовательное учреждение</a:t>
            </a:r>
            <a:br>
              <a:rPr lang="ru-RU" sz="1000" dirty="0" smtClean="0"/>
            </a:br>
            <a:r>
              <a:rPr lang="ru-RU" sz="1000" dirty="0" smtClean="0"/>
              <a:t>детский сад «Солнышко» Кардымовский район Смоленской области</a:t>
            </a:r>
            <a:br>
              <a:rPr lang="ru-RU" sz="1000" dirty="0" smtClean="0"/>
            </a:br>
            <a:endParaRPr lang="ru-RU" sz="1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357298"/>
            <a:ext cx="8001056" cy="278608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« Детям</a:t>
            </a:r>
          </a:p>
          <a:p>
            <a:pPr algn="ctr"/>
            <a:r>
              <a:rPr lang="ru-RU" sz="5400" b="1" dirty="0" smtClean="0"/>
              <a:t> блокадного Ленинграда посвящается»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4786322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Выполнила старший воспитатель </a:t>
            </a:r>
            <a:br>
              <a:rPr lang="ru-RU" b="1" dirty="0" smtClean="0"/>
            </a:br>
            <a:r>
              <a:rPr lang="ru-RU" b="1" dirty="0" smtClean="0"/>
              <a:t>высшей категории </a:t>
            </a:r>
            <a:r>
              <a:rPr lang="ru-RU" b="1" dirty="0" err="1" smtClean="0"/>
              <a:t>Геронтьева</a:t>
            </a:r>
            <a:r>
              <a:rPr lang="ru-RU" b="1" dirty="0" smtClean="0"/>
              <a:t> О.А.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Школы блокадного ленинграда"/>
          <p:cNvPicPr>
            <a:picLocks noChangeAspect="1" noChangeArrowheads="1"/>
          </p:cNvPicPr>
          <p:nvPr/>
        </p:nvPicPr>
        <p:blipFill>
          <a:blip r:embed="rId2"/>
          <a:srcRect t="16230"/>
          <a:stretch>
            <a:fillRect/>
          </a:stretch>
        </p:blipFill>
        <p:spPr bwMode="auto">
          <a:xfrm>
            <a:off x="0" y="214290"/>
            <a:ext cx="909640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up/datas/129921/019.jpg"/>
          <p:cNvPicPr>
            <a:picLocks noChangeAspect="1" noChangeArrowheads="1"/>
          </p:cNvPicPr>
          <p:nvPr/>
        </p:nvPicPr>
        <p:blipFill>
          <a:blip r:embed="rId2"/>
          <a:srcRect t="16666"/>
          <a:stretch>
            <a:fillRect/>
          </a:stretch>
        </p:blipFill>
        <p:spPr bwMode="auto">
          <a:xfrm>
            <a:off x="285720" y="214290"/>
            <a:ext cx="869661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колы блокадного ленинграда"/>
          <p:cNvPicPr>
            <a:picLocks noChangeAspect="1" noChangeArrowheads="1"/>
          </p:cNvPicPr>
          <p:nvPr/>
        </p:nvPicPr>
        <p:blipFill>
          <a:blip r:embed="rId2"/>
          <a:srcRect t="15364"/>
          <a:stretch>
            <a:fillRect/>
          </a:stretch>
        </p:blipFill>
        <p:spPr bwMode="auto">
          <a:xfrm>
            <a:off x="95171" y="0"/>
            <a:ext cx="9124169" cy="675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Школы блокадного ленинграда"/>
          <p:cNvPicPr>
            <a:picLocks noChangeAspect="1" noChangeArrowheads="1"/>
          </p:cNvPicPr>
          <p:nvPr/>
        </p:nvPicPr>
        <p:blipFill>
          <a:blip r:embed="rId2"/>
          <a:srcRect t="16667"/>
          <a:stretch>
            <a:fillRect/>
          </a:stretch>
        </p:blipFill>
        <p:spPr bwMode="auto">
          <a:xfrm>
            <a:off x="257144" y="214290"/>
            <a:ext cx="86011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avatars.mds.yandex.net/get-pdb/2497183/8fae4bba-bdb4-4d54-97a1-35dfe5c3a1fc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60735"/>
            <a:ext cx="8929686" cy="6697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Школы блокадного ленингр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929618" cy="5947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slide-share.ru/slide/22424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lide-share.ru/slide/22424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2.infourok.ru/uploads/ex/0a99/000686c0-de569f53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5.infourok.ru/uploads/ex/12d1/000b49e8-b282cdcb/1/img9.jpg"/>
          <p:cNvPicPr>
            <a:picLocks noChangeAspect="1" noChangeArrowheads="1"/>
          </p:cNvPicPr>
          <p:nvPr/>
        </p:nvPicPr>
        <p:blipFill>
          <a:blip r:embed="rId2"/>
          <a:srcRect l="3906" t="4166" r="3906" b="10416"/>
          <a:stretch>
            <a:fillRect/>
          </a:stretch>
        </p:blipFill>
        <p:spPr bwMode="auto">
          <a:xfrm>
            <a:off x="142844" y="142852"/>
            <a:ext cx="884088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cf.ppt-online.org/files2/slide/i/I7aJLnZGUre03PK89VMu2DfbkAsWc14hCjwEHiB5TY/slide-0.jpg"/>
          <p:cNvPicPr>
            <a:picLocks noChangeAspect="1" noChangeArrowheads="1"/>
          </p:cNvPicPr>
          <p:nvPr/>
        </p:nvPicPr>
        <p:blipFill>
          <a:blip r:embed="rId2"/>
          <a:srcRect b="77510"/>
          <a:stretch>
            <a:fillRect/>
          </a:stretch>
        </p:blipFill>
        <p:spPr bwMode="auto">
          <a:xfrm>
            <a:off x="357158" y="214290"/>
            <a:ext cx="8262548" cy="1391894"/>
          </a:xfrm>
          <a:prstGeom prst="rect">
            <a:avLst/>
          </a:prstGeom>
          <a:noFill/>
        </p:spPr>
      </p:pic>
      <p:pic>
        <p:nvPicPr>
          <p:cNvPr id="12294" name="Picture 6" descr="https://ds02.infourok.ru/uploads/ex/11eb/000814b2-9273d45d/img7.jpg"/>
          <p:cNvPicPr>
            <a:picLocks noChangeAspect="1" noChangeArrowheads="1"/>
          </p:cNvPicPr>
          <p:nvPr/>
        </p:nvPicPr>
        <p:blipFill>
          <a:blip r:embed="rId3"/>
          <a:srcRect l="52344" t="17708" r="3906" b="40625"/>
          <a:stretch>
            <a:fillRect/>
          </a:stretch>
        </p:blipFill>
        <p:spPr bwMode="auto">
          <a:xfrm>
            <a:off x="928662" y="1714488"/>
            <a:ext cx="7000924" cy="500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641/0005bf18-d8beef16/2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up/datas/112789/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колы блокадного ленинграда"/>
          <p:cNvPicPr>
            <a:picLocks noChangeAspect="1" noChangeArrowheads="1"/>
          </p:cNvPicPr>
          <p:nvPr/>
        </p:nvPicPr>
        <p:blipFill>
          <a:blip r:embed="rId2"/>
          <a:srcRect t="18056"/>
          <a:stretch>
            <a:fillRect/>
          </a:stretch>
        </p:blipFill>
        <p:spPr bwMode="auto">
          <a:xfrm>
            <a:off x="142844" y="285728"/>
            <a:ext cx="8643998" cy="6215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4.infourok.ru/uploads/ex/04e6/0006a81d-e603e873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avatars.mds.yandex.net/get-pdb/1773429/639a5d53-ad64-4647-933d-57c6b2729244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891884" cy="5357826"/>
          </a:xfrm>
          <a:prstGeom prst="rect">
            <a:avLst/>
          </a:prstGeom>
          <a:noFill/>
        </p:spPr>
      </p:pic>
      <p:pic>
        <p:nvPicPr>
          <p:cNvPr id="38916" name="Picture 4" descr="https://avatars.mds.yandex.net/get-pdb/1781474/5ea62f1d-14b2-4ab3-a810-c953a646b7d2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36" y="2786058"/>
            <a:ext cx="4914864" cy="36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avatars.mds.yandex.net/get-pdb/1819331/690257c9-021b-4ff5-984e-fe8141976cf9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838" y="0"/>
            <a:ext cx="92078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s://bigslide.ru/images/17/16569/96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up/datas/165432/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lide-share.ru/slide/270558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32"/>
            <a:ext cx="9001156" cy="6750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46.userapi.com/c849416/v849416616/1111c8/JPfLT4wvCI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4992"/>
            <a:ext cx="8691622" cy="651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2.infourok.ru/uploads/ex/10ff/00079e96-e222926d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900igr.net/up/datas/103063/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16</Words>
  <Application>Microsoft Office PowerPoint</Application>
  <PresentationFormat>Экран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Муниципальное бюджетное дошкольное образовательное учреждение детский сад «Солнышко» Кардымовский район Смоленской области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</dc:creator>
  <cp:lastModifiedBy>lib</cp:lastModifiedBy>
  <cp:revision>9</cp:revision>
  <dcterms:created xsi:type="dcterms:W3CDTF">2020-02-04T08:55:25Z</dcterms:created>
  <dcterms:modified xsi:type="dcterms:W3CDTF">2020-02-04T13:42:41Z</dcterms:modified>
</cp:coreProperties>
</file>